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6"/>
  </p:notesMasterIdLst>
  <p:handoutMasterIdLst>
    <p:handoutMasterId r:id="rId7"/>
  </p:handoutMasterIdLst>
  <p:sldIdLst>
    <p:sldId id="293" r:id="rId5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" orient="horz" pos="360" userDrawn="1">
          <p15:clr>
            <a:srgbClr val="A4A3A4"/>
          </p15:clr>
        </p15:guide>
        <p15:guide id="6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ABB7"/>
    <a:srgbClr val="000000"/>
    <a:srgbClr val="637FE9"/>
    <a:srgbClr val="F2D0E3"/>
    <a:srgbClr val="F23DB3"/>
    <a:srgbClr val="F2B077"/>
    <a:srgbClr val="172DA6"/>
    <a:srgbClr val="4868E5"/>
    <a:srgbClr val="1D2670"/>
    <a:srgbClr val="1221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6327" autoAdjust="0"/>
  </p:normalViewPr>
  <p:slideViewPr>
    <p:cSldViewPr snapToGrid="0" showGuides="1">
      <p:cViewPr varScale="1">
        <p:scale>
          <a:sx n="105" d="100"/>
          <a:sy n="105" d="100"/>
        </p:scale>
        <p:origin x="216" y="688"/>
      </p:cViewPr>
      <p:guideLst>
        <p:guide orient="horz" pos="360"/>
        <p:guide pos="3840"/>
      </p:guideLst>
    </p:cSldViewPr>
  </p:slideViewPr>
  <p:outlineViewPr>
    <p:cViewPr>
      <p:scale>
        <a:sx n="33" d="100"/>
        <a:sy n="33" d="100"/>
      </p:scale>
      <p:origin x="0" y="-325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6" d="100"/>
          <a:sy n="96" d="100"/>
        </p:scale>
        <p:origin x="36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2AC31C6-86CC-4986-9D57-FEB8224859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43EA96D-B685-4DB8-AAAD-03DBC19CE5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382BD2B-BC2F-4AA6-BCD8-C2A2CDF668C5}" type="datetime1">
              <a:rPr lang="nl-NL" smtClean="0"/>
              <a:t>29-09-2020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CF58A3E-1629-48A9-846F-958A6CCD59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F26046E-95E6-4E03-8C52-6AD379D673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9F05E45-3CC1-48B0-9200-3FE6BFCCC6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3670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30141-C982-47D1-A575-9C0B86344A5A}" type="datetime1">
              <a:rPr lang="nl-NL" smtClean="0"/>
              <a:pPr/>
              <a:t>29-09-2020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A2B4267-FD12-436C-A400-74799FCF0CD5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688907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A2B4267-FD12-436C-A400-74799FCF0CD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9330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jdelijke aanduiding voor afbeelding 34">
            <a:extLst>
              <a:ext uri="{FF2B5EF4-FFF2-40B4-BE49-F238E27FC236}">
                <a16:creationId xmlns:a16="http://schemas.microsoft.com/office/drawing/2014/main" id="{2D1EF856-2381-405C-A913-80809E59AAB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655566" y="2453724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44" name="Tijdelijke aanduiding voor tekst 39">
            <a:extLst>
              <a:ext uri="{FF2B5EF4-FFF2-40B4-BE49-F238E27FC236}">
                <a16:creationId xmlns:a16="http://schemas.microsoft.com/office/drawing/2014/main" id="{34FBB9E9-CEBE-45B8-BF68-9E764AEF4C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10761" y="4641488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5" name="Tijdelijke aanduiding voor tekst 46">
            <a:extLst>
              <a:ext uri="{FF2B5EF4-FFF2-40B4-BE49-F238E27FC236}">
                <a16:creationId xmlns:a16="http://schemas.microsoft.com/office/drawing/2014/main" id="{55B6C77E-DBDB-42A4-9B9B-3F2CF47584F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710761" y="4240861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46" name="Tijdelijke aanduiding voor afbeelding 34">
            <a:extLst>
              <a:ext uri="{FF2B5EF4-FFF2-40B4-BE49-F238E27FC236}">
                <a16:creationId xmlns:a16="http://schemas.microsoft.com/office/drawing/2014/main" id="{55DF7ED3-48B8-48C6-A240-C3F0AF04054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103465" y="2453724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47" name="Tijdelijke aanduiding voor afbeelding 34">
            <a:extLst>
              <a:ext uri="{FF2B5EF4-FFF2-40B4-BE49-F238E27FC236}">
                <a16:creationId xmlns:a16="http://schemas.microsoft.com/office/drawing/2014/main" id="{C38ECA3B-7319-4FDB-BCA5-42DE903E763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551364" y="2453724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52" name="Tijdelijke aanduiding voor afbeelding 34">
            <a:extLst>
              <a:ext uri="{FF2B5EF4-FFF2-40B4-BE49-F238E27FC236}">
                <a16:creationId xmlns:a16="http://schemas.microsoft.com/office/drawing/2014/main" id="{90EC8BEC-DD26-4CF5-9BA3-62FB1DE4E8F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8655566" y="4186831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53" name="Tijdelijke aanduiding voor afbeelding 34">
            <a:extLst>
              <a:ext uri="{FF2B5EF4-FFF2-40B4-BE49-F238E27FC236}">
                <a16:creationId xmlns:a16="http://schemas.microsoft.com/office/drawing/2014/main" id="{65A0AFA3-6580-43C1-B098-2C7BCA9F6C75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103465" y="4186831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54" name="Tijdelijke aanduiding voor afbeelding 34">
            <a:extLst>
              <a:ext uri="{FF2B5EF4-FFF2-40B4-BE49-F238E27FC236}">
                <a16:creationId xmlns:a16="http://schemas.microsoft.com/office/drawing/2014/main" id="{633BE360-454A-4A5C-9104-60910DAB61B5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551364" y="4186831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59" name="Tijdelijke aanduiding voor afbeelding 34">
            <a:extLst>
              <a:ext uri="{FF2B5EF4-FFF2-40B4-BE49-F238E27FC236}">
                <a16:creationId xmlns:a16="http://schemas.microsoft.com/office/drawing/2014/main" id="{E846108A-BBFA-4FDA-9BAA-78AA09FEF2B1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62501" y="306053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60" name="Tijdelijke aanduiding voor afbeelding 34">
            <a:extLst>
              <a:ext uri="{FF2B5EF4-FFF2-40B4-BE49-F238E27FC236}">
                <a16:creationId xmlns:a16="http://schemas.microsoft.com/office/drawing/2014/main" id="{06FACEF4-EC76-40B1-ABAB-DFB9AB1C6F8C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103465" y="5749817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77" name="Tijdelijke aanduiding voor tekst 39">
            <a:extLst>
              <a:ext uri="{FF2B5EF4-FFF2-40B4-BE49-F238E27FC236}">
                <a16:creationId xmlns:a16="http://schemas.microsoft.com/office/drawing/2014/main" id="{F9B127AA-A9E2-41AB-8FAE-D787CE0242B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710761" y="2877635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78" name="Tijdelijke aanduiding voor tekst 46">
            <a:extLst>
              <a:ext uri="{FF2B5EF4-FFF2-40B4-BE49-F238E27FC236}">
                <a16:creationId xmlns:a16="http://schemas.microsoft.com/office/drawing/2014/main" id="{716BD719-7234-4908-ABBF-43004C9CA95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10761" y="2477008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79" name="Tijdelijke aanduiding voor tekst 39">
            <a:extLst>
              <a:ext uri="{FF2B5EF4-FFF2-40B4-BE49-F238E27FC236}">
                <a16:creationId xmlns:a16="http://schemas.microsoft.com/office/drawing/2014/main" id="{626608D9-0200-4530-A392-8778E0D0440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116956" y="4641488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80" name="Tijdelijke aanduiding voor tekst 46">
            <a:extLst>
              <a:ext uri="{FF2B5EF4-FFF2-40B4-BE49-F238E27FC236}">
                <a16:creationId xmlns:a16="http://schemas.microsoft.com/office/drawing/2014/main" id="{752DFA8A-D6FA-4ECD-9E35-F71EA4E99C7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116956" y="4240861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81" name="Tijdelijke aanduiding voor tekst 39">
            <a:extLst>
              <a:ext uri="{FF2B5EF4-FFF2-40B4-BE49-F238E27FC236}">
                <a16:creationId xmlns:a16="http://schemas.microsoft.com/office/drawing/2014/main" id="{CF686D19-A348-4080-A966-C34BC802E27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16956" y="2877635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82" name="Tijdelijke aanduiding voor tekst 46">
            <a:extLst>
              <a:ext uri="{FF2B5EF4-FFF2-40B4-BE49-F238E27FC236}">
                <a16:creationId xmlns:a16="http://schemas.microsoft.com/office/drawing/2014/main" id="{60735320-27D8-4F8E-A024-598776C9D1C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116956" y="2477008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83" name="Tijdelijke aanduiding voor tekst 39">
            <a:extLst>
              <a:ext uri="{FF2B5EF4-FFF2-40B4-BE49-F238E27FC236}">
                <a16:creationId xmlns:a16="http://schemas.microsoft.com/office/drawing/2014/main" id="{EAAFD4E3-0D64-4DC4-AC95-C45ABD2AE6F9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116956" y="6138282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84" name="Tijdelijke aanduiding voor tekst 46">
            <a:extLst>
              <a:ext uri="{FF2B5EF4-FFF2-40B4-BE49-F238E27FC236}">
                <a16:creationId xmlns:a16="http://schemas.microsoft.com/office/drawing/2014/main" id="{4E33188F-DB97-4480-8F80-07EABC10A01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116956" y="5750417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85" name="Tijdelijke aanduiding voor tekst 39">
            <a:extLst>
              <a:ext uri="{FF2B5EF4-FFF2-40B4-BE49-F238E27FC236}">
                <a16:creationId xmlns:a16="http://schemas.microsoft.com/office/drawing/2014/main" id="{72308068-AAC7-4C44-AAF1-B2E1EC218C5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553374" y="2877635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86" name="Tijdelijke aanduiding voor tekst 46">
            <a:extLst>
              <a:ext uri="{FF2B5EF4-FFF2-40B4-BE49-F238E27FC236}">
                <a16:creationId xmlns:a16="http://schemas.microsoft.com/office/drawing/2014/main" id="{0601897E-1B17-49DA-9E03-BCE007BD9AC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553374" y="2477008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87" name="Tijdelijke aanduiding voor tekst 39">
            <a:extLst>
              <a:ext uri="{FF2B5EF4-FFF2-40B4-BE49-F238E27FC236}">
                <a16:creationId xmlns:a16="http://schemas.microsoft.com/office/drawing/2014/main" id="{19CE1DF1-96AA-415F-9715-D5354F419B5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553374" y="4641488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88" name="Tijdelijke aanduiding voor tekst 46">
            <a:extLst>
              <a:ext uri="{FF2B5EF4-FFF2-40B4-BE49-F238E27FC236}">
                <a16:creationId xmlns:a16="http://schemas.microsoft.com/office/drawing/2014/main" id="{9F9535F2-A766-44AF-9AD3-51BA2C6F2ED8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553374" y="4240861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89" name="Tijdelijke aanduiding voor tekst 39">
            <a:extLst>
              <a:ext uri="{FF2B5EF4-FFF2-40B4-BE49-F238E27FC236}">
                <a16:creationId xmlns:a16="http://schemas.microsoft.com/office/drawing/2014/main" id="{15177575-6B71-4584-8E0B-D151D973200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749692" y="814919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90" name="Tijdelijke aanduiding voor tekst 46">
            <a:extLst>
              <a:ext uri="{FF2B5EF4-FFF2-40B4-BE49-F238E27FC236}">
                <a16:creationId xmlns:a16="http://schemas.microsoft.com/office/drawing/2014/main" id="{FC7F0546-1415-48CA-8E73-91D3480ED57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749692" y="411976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A017577-965B-4F93-A2EE-44D638A8C6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098" y="457200"/>
            <a:ext cx="6096001" cy="601662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535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>
          <p15:clr>
            <a:srgbClr val="5ACBF0"/>
          </p15:clr>
        </p15:guide>
        <p15:guide id="5" pos="3672" userDrawn="1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28" userDrawn="1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200" userDrawn="1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jdelijke aanduiding voor afbeelding 34">
            <a:extLst>
              <a:ext uri="{FF2B5EF4-FFF2-40B4-BE49-F238E27FC236}">
                <a16:creationId xmlns:a16="http://schemas.microsoft.com/office/drawing/2014/main" id="{EA10837A-18D5-41DD-A066-A079A09D86A7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420935" y="466999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41" name="Tijdelijke aanduiding voor tekst 39">
            <a:extLst>
              <a:ext uri="{FF2B5EF4-FFF2-40B4-BE49-F238E27FC236}">
                <a16:creationId xmlns:a16="http://schemas.microsoft.com/office/drawing/2014/main" id="{FD8132DE-D62C-4410-983C-9F458DCEF6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408126" y="930257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2" name="Tijdelijke aanduiding voor tekst 46">
            <a:extLst>
              <a:ext uri="{FF2B5EF4-FFF2-40B4-BE49-F238E27FC236}">
                <a16:creationId xmlns:a16="http://schemas.microsoft.com/office/drawing/2014/main" id="{DF68D5C6-4D23-4113-9FFA-AFAAB5A6DA0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408126" y="527314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48" name="Tijdelijke aanduiding voor afbeelding 34">
            <a:extLst>
              <a:ext uri="{FF2B5EF4-FFF2-40B4-BE49-F238E27FC236}">
                <a16:creationId xmlns:a16="http://schemas.microsoft.com/office/drawing/2014/main" id="{2B75D755-4972-4E8B-ACD5-FAE778A86273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3458965" y="2484454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49" name="Tijdelijke aanduiding voor tekst 39">
            <a:extLst>
              <a:ext uri="{FF2B5EF4-FFF2-40B4-BE49-F238E27FC236}">
                <a16:creationId xmlns:a16="http://schemas.microsoft.com/office/drawing/2014/main" id="{0EEE7EDE-175B-450F-B4D2-50D992E53C5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446156" y="2947712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0" name="Tijdelijke aanduiding voor tekst 46">
            <a:extLst>
              <a:ext uri="{FF2B5EF4-FFF2-40B4-BE49-F238E27FC236}">
                <a16:creationId xmlns:a16="http://schemas.microsoft.com/office/drawing/2014/main" id="{91051322-19B5-41CA-BEAB-A8F1B8CA54ED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446156" y="2544769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51" name="Tijdelijke aanduiding voor afbeelding 34">
            <a:extLst>
              <a:ext uri="{FF2B5EF4-FFF2-40B4-BE49-F238E27FC236}">
                <a16:creationId xmlns:a16="http://schemas.microsoft.com/office/drawing/2014/main" id="{966FF594-D5D5-4FD4-A245-AAF0D053095E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8030968" y="2484454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55" name="Tijdelijke aanduiding voor tekst 39">
            <a:extLst>
              <a:ext uri="{FF2B5EF4-FFF2-40B4-BE49-F238E27FC236}">
                <a16:creationId xmlns:a16="http://schemas.microsoft.com/office/drawing/2014/main" id="{3A5DD9C2-78E8-4416-B2C1-F07A9E25832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018159" y="2947712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6" name="Tijdelijke aanduiding voor tekst 46">
            <a:extLst>
              <a:ext uri="{FF2B5EF4-FFF2-40B4-BE49-F238E27FC236}">
                <a16:creationId xmlns:a16="http://schemas.microsoft.com/office/drawing/2014/main" id="{D8A4734F-8867-4923-806F-AE04360B22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018159" y="2544769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57" name="Tijdelijke aanduiding voor afbeelding 34">
            <a:extLst>
              <a:ext uri="{FF2B5EF4-FFF2-40B4-BE49-F238E27FC236}">
                <a16:creationId xmlns:a16="http://schemas.microsoft.com/office/drawing/2014/main" id="{B03F66BE-0084-45A8-85FC-1448DEA89D7E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1586860" y="4201784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58" name="Tijdelijke aanduiding voor tekst 39">
            <a:extLst>
              <a:ext uri="{FF2B5EF4-FFF2-40B4-BE49-F238E27FC236}">
                <a16:creationId xmlns:a16="http://schemas.microsoft.com/office/drawing/2014/main" id="{3F9DA6EE-3DE6-4493-AD6B-BEC7EE858CE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574051" y="4665042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1" name="Tijdelijke aanduiding voor tekst 46">
            <a:extLst>
              <a:ext uri="{FF2B5EF4-FFF2-40B4-BE49-F238E27FC236}">
                <a16:creationId xmlns:a16="http://schemas.microsoft.com/office/drawing/2014/main" id="{DD5495C5-2CD2-4593-BC1F-CF0E7D3601E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574051" y="4262099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62" name="Tijdelijke aanduiding voor afbeelding 34">
            <a:extLst>
              <a:ext uri="{FF2B5EF4-FFF2-40B4-BE49-F238E27FC236}">
                <a16:creationId xmlns:a16="http://schemas.microsoft.com/office/drawing/2014/main" id="{D2B54852-DC63-410D-BE2A-4D723492843F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5818607" y="4201784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63" name="Tijdelijke aanduiding voor tekst 39">
            <a:extLst>
              <a:ext uri="{FF2B5EF4-FFF2-40B4-BE49-F238E27FC236}">
                <a16:creationId xmlns:a16="http://schemas.microsoft.com/office/drawing/2014/main" id="{13567973-FE07-4747-9500-D565A3EF286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805798" y="4665042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4" name="Tijdelijke aanduiding voor tekst 46">
            <a:extLst>
              <a:ext uri="{FF2B5EF4-FFF2-40B4-BE49-F238E27FC236}">
                <a16:creationId xmlns:a16="http://schemas.microsoft.com/office/drawing/2014/main" id="{FCE91BB7-DB4C-4F95-ADC1-2757AA689645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805798" y="4262099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65" name="Tijdelijke aanduiding voor afbeelding 34">
            <a:extLst>
              <a:ext uri="{FF2B5EF4-FFF2-40B4-BE49-F238E27FC236}">
                <a16:creationId xmlns:a16="http://schemas.microsoft.com/office/drawing/2014/main" id="{7082A562-BADD-429E-BB11-8A40EE253FC4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8027987" y="5637179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66" name="Tijdelijke aanduiding voor tekst 39">
            <a:extLst>
              <a:ext uri="{FF2B5EF4-FFF2-40B4-BE49-F238E27FC236}">
                <a16:creationId xmlns:a16="http://schemas.microsoft.com/office/drawing/2014/main" id="{C8F3380A-C45C-44C2-BE84-98D3DADAEDA3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015178" y="6100437"/>
            <a:ext cx="2138339" cy="601662"/>
          </a:xfrm>
        </p:spPr>
        <p:txBody>
          <a:bodyPr rtlCol="0"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7" name="Tijdelijke aanduiding voor tekst 46">
            <a:extLst>
              <a:ext uri="{FF2B5EF4-FFF2-40B4-BE49-F238E27FC236}">
                <a16:creationId xmlns:a16="http://schemas.microsoft.com/office/drawing/2014/main" id="{67C61256-88BA-4ADF-A3CB-77D1B459CAE6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15178" y="5697494"/>
            <a:ext cx="2138339" cy="299767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91D5DA0-8F16-4F11-8B6E-A593133FA1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098" y="457200"/>
            <a:ext cx="6096001" cy="601662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7968858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>
          <p15:clr>
            <a:srgbClr val="5ACBF0"/>
          </p15:clr>
        </p15:guide>
        <p15:guide id="5" pos="3672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28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200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jdelijke aanduiding voor afbeelding 34">
            <a:extLst>
              <a:ext uri="{FF2B5EF4-FFF2-40B4-BE49-F238E27FC236}">
                <a16:creationId xmlns:a16="http://schemas.microsoft.com/office/drawing/2014/main" id="{EAA216C1-AB2E-40F5-9FEB-99A051529BB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361591" y="2616354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36" name="Tijdelijke aanduiding voor afbeelding 34">
            <a:extLst>
              <a:ext uri="{FF2B5EF4-FFF2-40B4-BE49-F238E27FC236}">
                <a16:creationId xmlns:a16="http://schemas.microsoft.com/office/drawing/2014/main" id="{FAEA8B42-3F7F-41AD-BABE-4EEB23482AE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420929" y="2616354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37" name="Tijdelijke aanduiding voor afbeelding 34">
            <a:extLst>
              <a:ext uri="{FF2B5EF4-FFF2-40B4-BE49-F238E27FC236}">
                <a16:creationId xmlns:a16="http://schemas.microsoft.com/office/drawing/2014/main" id="{7567D676-2C80-4141-893B-11FCC59F843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07299" y="2616354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38" name="Tijdelijke aanduiding voor afbeelding 34">
            <a:extLst>
              <a:ext uri="{FF2B5EF4-FFF2-40B4-BE49-F238E27FC236}">
                <a16:creationId xmlns:a16="http://schemas.microsoft.com/office/drawing/2014/main" id="{6F952DCC-32A4-47A9-94B1-DD217C6081C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456949" y="2616354"/>
            <a:ext cx="887413" cy="889000"/>
          </a:xfrm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40" name="Tijdelijke aanduiding voor tekst 39">
            <a:extLst>
              <a:ext uri="{FF2B5EF4-FFF2-40B4-BE49-F238E27FC236}">
                <a16:creationId xmlns:a16="http://schemas.microsoft.com/office/drawing/2014/main" id="{26074907-686A-4144-BB8F-791A360F4CA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9643" y="4491306"/>
            <a:ext cx="2158999" cy="601662"/>
          </a:xfrm>
        </p:spPr>
        <p:txBody>
          <a:bodyPr rtlCol="0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1" name="Tijdelijke aanduiding voor tekst 39">
            <a:extLst>
              <a:ext uri="{FF2B5EF4-FFF2-40B4-BE49-F238E27FC236}">
                <a16:creationId xmlns:a16="http://schemas.microsoft.com/office/drawing/2014/main" id="{008E0623-EC20-45C5-91A6-0F11089BC4D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0136" y="4491306"/>
            <a:ext cx="1983726" cy="601662"/>
          </a:xfrm>
        </p:spPr>
        <p:txBody>
          <a:bodyPr rtlCol="0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4" name="Tijdelijke aanduiding voor tekst 39">
            <a:extLst>
              <a:ext uri="{FF2B5EF4-FFF2-40B4-BE49-F238E27FC236}">
                <a16:creationId xmlns:a16="http://schemas.microsoft.com/office/drawing/2014/main" id="{61293D0A-B2E6-4C99-A936-14475FCCE59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28138" y="4491306"/>
            <a:ext cx="1983726" cy="601662"/>
          </a:xfrm>
        </p:spPr>
        <p:txBody>
          <a:bodyPr rtlCol="0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5" name="Tijdelijke aanduiding voor tekst 39">
            <a:extLst>
              <a:ext uri="{FF2B5EF4-FFF2-40B4-BE49-F238E27FC236}">
                <a16:creationId xmlns:a16="http://schemas.microsoft.com/office/drawing/2014/main" id="{1527FC22-EC4A-4577-9F30-4B76AC7BCE0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676136" y="4491306"/>
            <a:ext cx="1983726" cy="601662"/>
          </a:xfrm>
        </p:spPr>
        <p:txBody>
          <a:bodyPr rtlCol="0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7" name="Tijdelijke aanduiding voor tekst 46">
            <a:extLst>
              <a:ext uri="{FF2B5EF4-FFF2-40B4-BE49-F238E27FC236}">
                <a16:creationId xmlns:a16="http://schemas.microsoft.com/office/drawing/2014/main" id="{ED77457B-088A-4D58-BA8E-B758F3A6A0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457" y="4019516"/>
            <a:ext cx="2585943" cy="369311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48" name="Tijdelijke aanduiding voor tekst 46">
            <a:extLst>
              <a:ext uri="{FF2B5EF4-FFF2-40B4-BE49-F238E27FC236}">
                <a16:creationId xmlns:a16="http://schemas.microsoft.com/office/drawing/2014/main" id="{DD29B92B-5D6C-4077-8F1A-743E03C13A1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81457" y="4019516"/>
            <a:ext cx="2585943" cy="369311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49" name="Tijdelijke aanduiding voor tekst 46">
            <a:extLst>
              <a:ext uri="{FF2B5EF4-FFF2-40B4-BE49-F238E27FC236}">
                <a16:creationId xmlns:a16="http://schemas.microsoft.com/office/drawing/2014/main" id="{13F3E81B-98F9-43EF-B142-E08146C84E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26144" y="4019516"/>
            <a:ext cx="2585943" cy="369311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50" name="Tijdelijke aanduiding voor tekst 46">
            <a:extLst>
              <a:ext uri="{FF2B5EF4-FFF2-40B4-BE49-F238E27FC236}">
                <a16:creationId xmlns:a16="http://schemas.microsoft.com/office/drawing/2014/main" id="{DBC70D5F-BACB-4A84-A4D0-71ECD4393E2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74144" y="4019516"/>
            <a:ext cx="2585943" cy="369311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 rtl="0"/>
            <a:r>
              <a:rPr lang="nl-NL" noProof="0"/>
              <a:t>Klik om te bewerken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DFE23D0-0FF0-42C6-B15F-A719DFDD52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9994025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>
          <p15:clr>
            <a:srgbClr val="5ACBF0"/>
          </p15:clr>
        </p15:guide>
        <p15:guide id="5" pos="3696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04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190B616-241D-4DFE-BC2F-C001ED77E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24" y="457200"/>
            <a:ext cx="11731752" cy="7589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8AE909E-CC4A-4E51-BC02-B893225D2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0124" y="1825625"/>
            <a:ext cx="1173175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3B6EE4-1695-4DD6-9758-84FFE963D6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0124" y="636106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310A58C-50E5-424F-A077-F820CFEAA20E}" type="datetime1">
              <a:rPr lang="nl-NL" noProof="0" smtClean="0"/>
              <a:t>29-09-2020</a:t>
            </a:fld>
            <a:endParaRPr lang="nl-NL" noProof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43250D-A8F9-4682-AD84-FD37BCAA6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85652" y="6356350"/>
            <a:ext cx="5820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E1A788-841D-41AB-A983-152B6532F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86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4DE3823-CC86-4AC6-95C0-DC3ECA80FD88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43366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6" r:id="rId2"/>
    <p:sldLayoutId id="2147483665" r:id="rId3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en/robot-machine-technology-mechanical-312208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pixabay.com/en/teddy-bear-teddy-bear-toy-cute-294540/" TargetMode="External"/><Relationship Id="rId11" Type="http://schemas.openxmlformats.org/officeDocument/2006/relationships/hyperlink" Target="https://svgsilh.com/tag/baby-12.html" TargetMode="External"/><Relationship Id="rId5" Type="http://schemas.openxmlformats.org/officeDocument/2006/relationships/image" Target="../media/image2.png"/><Relationship Id="rId10" Type="http://schemas.openxmlformats.org/officeDocument/2006/relationships/image" Target="../media/image5.svg"/><Relationship Id="rId4" Type="http://schemas.openxmlformats.org/officeDocument/2006/relationships/hyperlink" Target="http://pngimg.com/download/83275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al 6">
            <a:extLst>
              <a:ext uri="{FF2B5EF4-FFF2-40B4-BE49-F238E27FC236}">
                <a16:creationId xmlns:a16="http://schemas.microsoft.com/office/drawing/2014/main" id="{65807496-C5CC-447F-B619-323F22AAB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99519" y="2688324"/>
            <a:ext cx="840963" cy="840963"/>
          </a:xfrm>
          <a:prstGeom prst="ellipse">
            <a:avLst/>
          </a:prstGeom>
          <a:solidFill>
            <a:schemeClr val="accent3">
              <a:lumMod val="40000"/>
              <a:lumOff val="6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>
              <a:solidFill>
                <a:schemeClr val="accent2"/>
              </a:solidFill>
            </a:endParaRPr>
          </a:p>
        </p:txBody>
      </p:sp>
      <p:sp>
        <p:nvSpPr>
          <p:cNvPr id="43" name="Ovaal 42">
            <a:extLst>
              <a:ext uri="{FF2B5EF4-FFF2-40B4-BE49-F238E27FC236}">
                <a16:creationId xmlns:a16="http://schemas.microsoft.com/office/drawing/2014/main" id="{FF1881B7-2C83-4EEC-9B49-173395A3F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47518" y="2688324"/>
            <a:ext cx="840963" cy="840963"/>
          </a:xfrm>
          <a:prstGeom prst="ellipse">
            <a:avLst/>
          </a:prstGeom>
          <a:solidFill>
            <a:schemeClr val="accent3">
              <a:lumMod val="60000"/>
              <a:lumOff val="4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/>
          </a:p>
        </p:txBody>
      </p:sp>
      <p:sp>
        <p:nvSpPr>
          <p:cNvPr id="46" name="Ovaal 45">
            <a:extLst>
              <a:ext uri="{FF2B5EF4-FFF2-40B4-BE49-F238E27FC236}">
                <a16:creationId xmlns:a16="http://schemas.microsoft.com/office/drawing/2014/main" id="{BC4B4EEA-C4AC-44FD-A69B-008A1CDDA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1519" y="2688324"/>
            <a:ext cx="840963" cy="840963"/>
          </a:xfrm>
          <a:prstGeom prst="ellipse">
            <a:avLst/>
          </a:prstGeom>
          <a:solidFill>
            <a:schemeClr val="accent6">
              <a:lumMod val="40000"/>
              <a:lumOff val="6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8146B637-4021-488D-8D76-50643F5E5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98662" y="2688324"/>
            <a:ext cx="840963" cy="84096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/>
          </a:p>
        </p:txBody>
      </p:sp>
      <p:cxnSp>
        <p:nvCxnSpPr>
          <p:cNvPr id="55" name="Rechte verbindingslijn 54" descr="tijdlijn">
            <a:extLst>
              <a:ext uri="{FF2B5EF4-FFF2-40B4-BE49-F238E27FC236}">
                <a16:creationId xmlns:a16="http://schemas.microsoft.com/office/drawing/2014/main" id="{03EF01C1-5F44-4071-A9AA-CE6ADA1A5F59}"/>
              </a:ext>
            </a:extLst>
          </p:cNvPr>
          <p:cNvCxnSpPr>
            <a:cxnSpLocks/>
            <a:stCxn id="52" idx="6"/>
            <a:endCxn id="17" idx="2"/>
          </p:cNvCxnSpPr>
          <p:nvPr/>
        </p:nvCxnSpPr>
        <p:spPr>
          <a:xfrm flipH="1">
            <a:off x="1434661" y="3799313"/>
            <a:ext cx="9322678" cy="332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Ovaal 16" descr="tijdlijnmarkeringen">
            <a:extLst>
              <a:ext uri="{FF2B5EF4-FFF2-40B4-BE49-F238E27FC236}">
                <a16:creationId xmlns:a16="http://schemas.microsoft.com/office/drawing/2014/main" id="{685160D7-D23E-4878-8060-E663BA970B55}"/>
              </a:ext>
            </a:extLst>
          </p:cNvPr>
          <p:cNvSpPr/>
          <p:nvPr/>
        </p:nvSpPr>
        <p:spPr>
          <a:xfrm>
            <a:off x="1434661" y="3748073"/>
            <a:ext cx="168964" cy="16896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39" name="Ovaal 38" descr="tijdlijnmarkeringen">
            <a:extLst>
              <a:ext uri="{FF2B5EF4-FFF2-40B4-BE49-F238E27FC236}">
                <a16:creationId xmlns:a16="http://schemas.microsoft.com/office/drawing/2014/main" id="{D71B5693-DD1D-45E8-899F-7698F4F9E0CB}"/>
              </a:ext>
            </a:extLst>
          </p:cNvPr>
          <p:cNvSpPr/>
          <p:nvPr/>
        </p:nvSpPr>
        <p:spPr>
          <a:xfrm>
            <a:off x="4487518" y="3748073"/>
            <a:ext cx="168964" cy="16896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49" name="Ovaal 48" descr="tijdlijnmarkeringen">
            <a:extLst>
              <a:ext uri="{FF2B5EF4-FFF2-40B4-BE49-F238E27FC236}">
                <a16:creationId xmlns:a16="http://schemas.microsoft.com/office/drawing/2014/main" id="{5B5DE130-A1BB-4953-B61E-0F2854B4BF5A}"/>
              </a:ext>
            </a:extLst>
          </p:cNvPr>
          <p:cNvSpPr/>
          <p:nvPr/>
        </p:nvSpPr>
        <p:spPr>
          <a:xfrm>
            <a:off x="7535518" y="3748073"/>
            <a:ext cx="168964" cy="16896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52" name="Ovaal 51" descr="tijdlijnmarkeringen">
            <a:extLst>
              <a:ext uri="{FF2B5EF4-FFF2-40B4-BE49-F238E27FC236}">
                <a16:creationId xmlns:a16="http://schemas.microsoft.com/office/drawing/2014/main" id="{800A5842-C1EA-4797-9271-15E9E00DB4E5}"/>
              </a:ext>
            </a:extLst>
          </p:cNvPr>
          <p:cNvSpPr/>
          <p:nvPr/>
        </p:nvSpPr>
        <p:spPr>
          <a:xfrm>
            <a:off x="10588375" y="3714831"/>
            <a:ext cx="168964" cy="16896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83413A59-8009-405C-B473-F659F4B46E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r>
              <a:rPr lang="nl-NL" dirty="0"/>
              <a:t>Aanwijsboekjes, voelboekjes, korte prentenboeken.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793FFC51-169D-49BB-A779-7EFB4D82AD2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nl-NL" dirty="0"/>
              <a:t>Langere prentenboeken, sprookjes, dunne leesboeken.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F62FF5CE-711D-42E8-B7EA-B1A1F772535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nl-NL" dirty="0"/>
              <a:t>Strips, AVI niveau boeken, boekenreeksen.</a:t>
            </a:r>
          </a:p>
        </p:txBody>
      </p:sp>
      <p:sp>
        <p:nvSpPr>
          <p:cNvPr id="15" name="Tijdelijke aanduiding voor tekst 14">
            <a:extLst>
              <a:ext uri="{FF2B5EF4-FFF2-40B4-BE49-F238E27FC236}">
                <a16:creationId xmlns:a16="http://schemas.microsoft.com/office/drawing/2014/main" id="{6433887D-8F27-4450-A714-B160672FA7E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r>
              <a:rPr lang="nl-NL" dirty="0"/>
              <a:t>Strips, jeugdboeken(reeksen), </a:t>
            </a:r>
            <a:r>
              <a:rPr lang="nl-NL" dirty="0" err="1"/>
              <a:t>young</a:t>
            </a:r>
            <a:r>
              <a:rPr lang="nl-NL" dirty="0"/>
              <a:t> adult boeken.</a:t>
            </a:r>
          </a:p>
        </p:txBody>
      </p:sp>
      <p:sp>
        <p:nvSpPr>
          <p:cNvPr id="18" name="Tijdelijke aanduiding voor tekst 17">
            <a:extLst>
              <a:ext uri="{FF2B5EF4-FFF2-40B4-BE49-F238E27FC236}">
                <a16:creationId xmlns:a16="http://schemas.microsoft.com/office/drawing/2014/main" id="{4E091A31-7866-4F47-B0CF-3293835EEDE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nl-NL" dirty="0"/>
              <a:t>0 jaar</a:t>
            </a:r>
            <a:endParaRPr lang="nl-NL" b="1" dirty="0">
              <a:latin typeface="+mj-lt"/>
            </a:endParaRPr>
          </a:p>
          <a:p>
            <a:pPr rtl="0"/>
            <a:endParaRPr lang="nl-NL" dirty="0"/>
          </a:p>
        </p:txBody>
      </p:sp>
      <p:sp>
        <p:nvSpPr>
          <p:cNvPr id="19" name="Tijdelijke aanduiding voor tekst 18">
            <a:extLst>
              <a:ext uri="{FF2B5EF4-FFF2-40B4-BE49-F238E27FC236}">
                <a16:creationId xmlns:a16="http://schemas.microsoft.com/office/drawing/2014/main" id="{B350F797-AA8E-422D-B1BE-31919E5E854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r>
              <a:rPr lang="nl-NL" dirty="0"/>
              <a:t>4 jaar </a:t>
            </a:r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4A642F3E-3C03-4E20-ABCA-E003162FC00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r>
              <a:rPr lang="nl-NL" dirty="0"/>
              <a:t>8 jaar</a:t>
            </a:r>
          </a:p>
        </p:txBody>
      </p:sp>
      <p:sp>
        <p:nvSpPr>
          <p:cNvPr id="21" name="Tijdelijke aanduiding voor tekst 20">
            <a:extLst>
              <a:ext uri="{FF2B5EF4-FFF2-40B4-BE49-F238E27FC236}">
                <a16:creationId xmlns:a16="http://schemas.microsoft.com/office/drawing/2014/main" id="{77D8C714-BC59-4848-A254-B9834EBACE4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r>
              <a:rPr lang="nl-NL" dirty="0"/>
              <a:t>12+ 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04827BC-1867-4AEF-8917-48108BFA2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992" y="457200"/>
            <a:ext cx="11644883" cy="558161"/>
          </a:xfrm>
        </p:spPr>
        <p:txBody>
          <a:bodyPr rtlCol="0"/>
          <a:lstStyle/>
          <a:p>
            <a:pPr rtl="0"/>
            <a:r>
              <a:rPr lang="nl-NL" dirty="0"/>
              <a:t>tijdlijn</a:t>
            </a:r>
          </a:p>
        </p:txBody>
      </p:sp>
      <p:pic>
        <p:nvPicPr>
          <p:cNvPr id="47" name="Tijdelijke aanduiding voor afbeelding 46">
            <a:extLst>
              <a:ext uri="{FF2B5EF4-FFF2-40B4-BE49-F238E27FC236}">
                <a16:creationId xmlns:a16="http://schemas.microsoft.com/office/drawing/2014/main" id="{809A2C09-7FE6-D142-82A5-4327528F19F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89" r="89"/>
          <a:stretch>
            <a:fillRect/>
          </a:stretch>
        </p:blipFill>
        <p:spPr/>
      </p:pic>
      <p:pic>
        <p:nvPicPr>
          <p:cNvPr id="34" name="Tijdelijke aanduiding voor afbeelding 33" descr="Afbeelding met venster, tekening&#10;&#10;Automatisch gegenereerde beschrijving">
            <a:extLst>
              <a:ext uri="{FF2B5EF4-FFF2-40B4-BE49-F238E27FC236}">
                <a16:creationId xmlns:a16="http://schemas.microsoft.com/office/drawing/2014/main" id="{E3DD89FB-802A-514B-8B7F-A55EF3420AB1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t="6172" b="6172"/>
          <a:stretch>
            <a:fillRect/>
          </a:stretch>
        </p:blipFill>
        <p:spPr/>
      </p:pic>
      <p:pic>
        <p:nvPicPr>
          <p:cNvPr id="44" name="Tijdelijke aanduiding voor afbeelding 43">
            <a:extLst>
              <a:ext uri="{FF2B5EF4-FFF2-40B4-BE49-F238E27FC236}">
                <a16:creationId xmlns:a16="http://schemas.microsoft.com/office/drawing/2014/main" id="{407CEE89-FAFC-2D43-8255-324E391E2A0D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rcRect t="13998" b="13998"/>
          <a:stretch>
            <a:fillRect/>
          </a:stretch>
        </p:blipFill>
        <p:spPr/>
      </p:pic>
      <p:pic>
        <p:nvPicPr>
          <p:cNvPr id="58" name="Tijdelijke aanduiding voor afbeelding 57">
            <a:extLst>
              <a:ext uri="{FF2B5EF4-FFF2-40B4-BE49-F238E27FC236}">
                <a16:creationId xmlns:a16="http://schemas.microsoft.com/office/drawing/2014/main" id="{EC4DCF4F-C15A-C245-9BF2-9B7F179916B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rcRect t="3041" b="3041"/>
          <a:stretch>
            <a:fillRect/>
          </a:stretch>
        </p:blipFill>
        <p:spPr/>
      </p:pic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F11B01D0-0F5E-F04E-B0C0-BA3E5D026241}"/>
              </a:ext>
            </a:extLst>
          </p:cNvPr>
          <p:cNvCxnSpPr/>
          <p:nvPr/>
        </p:nvCxnSpPr>
        <p:spPr>
          <a:xfrm flipV="1">
            <a:off x="2405270" y="2126974"/>
            <a:ext cx="0" cy="170558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kstvak 23">
            <a:extLst>
              <a:ext uri="{FF2B5EF4-FFF2-40B4-BE49-F238E27FC236}">
                <a16:creationId xmlns:a16="http://schemas.microsoft.com/office/drawing/2014/main" id="{7E1B4563-E283-6B41-AFAB-6D545B4D5A91}"/>
              </a:ext>
            </a:extLst>
          </p:cNvPr>
          <p:cNvSpPr txBox="1"/>
          <p:nvPr/>
        </p:nvSpPr>
        <p:spPr>
          <a:xfrm>
            <a:off x="1504646" y="900510"/>
            <a:ext cx="1801245" cy="12378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nl-NL" dirty="0"/>
          </a:p>
        </p:txBody>
      </p: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C4F94736-C033-6C4E-BD89-949813484C07}"/>
              </a:ext>
            </a:extLst>
          </p:cNvPr>
          <p:cNvCxnSpPr/>
          <p:nvPr/>
        </p:nvCxnSpPr>
        <p:spPr>
          <a:xfrm>
            <a:off x="3281457" y="3832555"/>
            <a:ext cx="0" cy="12604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kstvak 27">
            <a:extLst>
              <a:ext uri="{FF2B5EF4-FFF2-40B4-BE49-F238E27FC236}">
                <a16:creationId xmlns:a16="http://schemas.microsoft.com/office/drawing/2014/main" id="{981720A2-0BEE-F04A-BC87-5DF8C3D5953C}"/>
              </a:ext>
            </a:extLst>
          </p:cNvPr>
          <p:cNvSpPr txBox="1"/>
          <p:nvPr/>
        </p:nvSpPr>
        <p:spPr>
          <a:xfrm>
            <a:off x="2405269" y="5092968"/>
            <a:ext cx="1746250" cy="12679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nl-NL" dirty="0"/>
          </a:p>
        </p:txBody>
      </p: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F759CB1E-90F3-FD41-9ED6-8759593492B5}"/>
              </a:ext>
            </a:extLst>
          </p:cNvPr>
          <p:cNvCxnSpPr/>
          <p:nvPr/>
        </p:nvCxnSpPr>
        <p:spPr>
          <a:xfrm flipV="1">
            <a:off x="5943600" y="2454965"/>
            <a:ext cx="0" cy="137759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Tekstvak 35">
            <a:extLst>
              <a:ext uri="{FF2B5EF4-FFF2-40B4-BE49-F238E27FC236}">
                <a16:creationId xmlns:a16="http://schemas.microsoft.com/office/drawing/2014/main" id="{C13417B9-3ABB-B74D-A3BF-0B69753ABF44}"/>
              </a:ext>
            </a:extLst>
          </p:cNvPr>
          <p:cNvSpPr txBox="1"/>
          <p:nvPr/>
        </p:nvSpPr>
        <p:spPr>
          <a:xfrm>
            <a:off x="5042980" y="1318631"/>
            <a:ext cx="1894258" cy="11460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nl-NL" dirty="0"/>
          </a:p>
        </p:txBody>
      </p: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5BF8753E-EA6E-7F44-A644-98C7BA507700}"/>
              </a:ext>
            </a:extLst>
          </p:cNvPr>
          <p:cNvCxnSpPr/>
          <p:nvPr/>
        </p:nvCxnSpPr>
        <p:spPr>
          <a:xfrm>
            <a:off x="6628138" y="3832555"/>
            <a:ext cx="0" cy="12604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Tekstvak 39">
            <a:extLst>
              <a:ext uri="{FF2B5EF4-FFF2-40B4-BE49-F238E27FC236}">
                <a16:creationId xmlns:a16="http://schemas.microsoft.com/office/drawing/2014/main" id="{BE33929C-D0CA-A042-A931-03489D8AA920}"/>
              </a:ext>
            </a:extLst>
          </p:cNvPr>
          <p:cNvSpPr txBox="1"/>
          <p:nvPr/>
        </p:nvSpPr>
        <p:spPr>
          <a:xfrm>
            <a:off x="5706415" y="5092968"/>
            <a:ext cx="1843437" cy="12679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nl-NL" dirty="0"/>
          </a:p>
        </p:txBody>
      </p:sp>
      <p:cxnSp>
        <p:nvCxnSpPr>
          <p:cNvPr id="50" name="Rechte verbindingslijn 49">
            <a:extLst>
              <a:ext uri="{FF2B5EF4-FFF2-40B4-BE49-F238E27FC236}">
                <a16:creationId xmlns:a16="http://schemas.microsoft.com/office/drawing/2014/main" id="{500E062E-B538-5D4A-96E4-B84063F484DE}"/>
              </a:ext>
            </a:extLst>
          </p:cNvPr>
          <p:cNvCxnSpPr/>
          <p:nvPr/>
        </p:nvCxnSpPr>
        <p:spPr>
          <a:xfrm flipV="1">
            <a:off x="8611864" y="2464720"/>
            <a:ext cx="0" cy="133459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>
            <a:extLst>
              <a:ext uri="{FF2B5EF4-FFF2-40B4-BE49-F238E27FC236}">
                <a16:creationId xmlns:a16="http://schemas.microsoft.com/office/drawing/2014/main" id="{4346B1E2-15F3-E74C-8836-415185C8AB0E}"/>
              </a:ext>
            </a:extLst>
          </p:cNvPr>
          <p:cNvCxnSpPr/>
          <p:nvPr/>
        </p:nvCxnSpPr>
        <p:spPr>
          <a:xfrm>
            <a:off x="9676136" y="3832555"/>
            <a:ext cx="0" cy="13490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Gebogen verbindingslijn 60">
            <a:extLst>
              <a:ext uri="{FF2B5EF4-FFF2-40B4-BE49-F238E27FC236}">
                <a16:creationId xmlns:a16="http://schemas.microsoft.com/office/drawing/2014/main" id="{8971F70A-C69B-B940-8BDB-5965378ED96F}"/>
              </a:ext>
            </a:extLst>
          </p:cNvPr>
          <p:cNvCxnSpPr>
            <a:stCxn id="52" idx="6"/>
          </p:cNvCxnSpPr>
          <p:nvPr/>
        </p:nvCxnSpPr>
        <p:spPr>
          <a:xfrm flipV="1">
            <a:off x="10757339" y="2267712"/>
            <a:ext cx="800677" cy="1531601"/>
          </a:xfrm>
          <a:prstGeom prst="bentConnector2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Tekstvak 61">
            <a:extLst>
              <a:ext uri="{FF2B5EF4-FFF2-40B4-BE49-F238E27FC236}">
                <a16:creationId xmlns:a16="http://schemas.microsoft.com/office/drawing/2014/main" id="{47602563-1844-5F48-9088-E831B667BCAB}"/>
              </a:ext>
            </a:extLst>
          </p:cNvPr>
          <p:cNvSpPr txBox="1"/>
          <p:nvPr/>
        </p:nvSpPr>
        <p:spPr>
          <a:xfrm>
            <a:off x="7752101" y="926886"/>
            <a:ext cx="1822846" cy="15544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3" name="Tekstvak 62">
            <a:extLst>
              <a:ext uri="{FF2B5EF4-FFF2-40B4-BE49-F238E27FC236}">
                <a16:creationId xmlns:a16="http://schemas.microsoft.com/office/drawing/2014/main" id="{F1E5672B-E124-5F47-BC5D-A67BB97F7F08}"/>
              </a:ext>
            </a:extLst>
          </p:cNvPr>
          <p:cNvSpPr txBox="1"/>
          <p:nvPr/>
        </p:nvSpPr>
        <p:spPr>
          <a:xfrm>
            <a:off x="10267836" y="560832"/>
            <a:ext cx="1801245" cy="17068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4" name="Tekstvak 63">
            <a:extLst>
              <a:ext uri="{FF2B5EF4-FFF2-40B4-BE49-F238E27FC236}">
                <a16:creationId xmlns:a16="http://schemas.microsoft.com/office/drawing/2014/main" id="{CBAE6ACA-B674-7B47-A982-7C8C64E034BB}"/>
              </a:ext>
            </a:extLst>
          </p:cNvPr>
          <p:cNvSpPr txBox="1"/>
          <p:nvPr/>
        </p:nvSpPr>
        <p:spPr>
          <a:xfrm>
            <a:off x="8798622" y="5178317"/>
            <a:ext cx="1755028" cy="13776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331053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-thema">
  <a:themeElements>
    <a:clrScheme name="Custom 11">
      <a:dk1>
        <a:srgbClr val="000000"/>
      </a:dk1>
      <a:lt1>
        <a:srgbClr val="FFFFFF"/>
      </a:lt1>
      <a:dk2>
        <a:srgbClr val="8439BD"/>
      </a:dk2>
      <a:lt2>
        <a:srgbClr val="EBEBEB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13DC8"/>
      </a:folHlink>
    </a:clrScheme>
    <a:fontScheme name="Custom 11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7411096_TF89294769_Win32" id="{12D88252-1412-423D-A718-65D4380149B5}" vid="{26CA1E99-8E22-45D0-B509-AA55338D550D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7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D02B775F-F54D-44C9-8A5E-6C450232D590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29EFD0-3121-41DA-AD77-92C9E8EFA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F27D3B-485F-43CC-A17F-CF95ED59E76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EC192A98-6E7D-4C21-B169-D6ED90C277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2_Office-thema</Template>
  <TotalTime>54</TotalTime>
  <Words>43</Words>
  <Application>Microsoft Macintosh PowerPoint</Application>
  <PresentationFormat>Breedbeeld</PresentationFormat>
  <Paragraphs>10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Avenir Next LT Pro Light</vt:lpstr>
      <vt:lpstr>Calibri</vt:lpstr>
      <vt:lpstr>Speak Pro</vt:lpstr>
      <vt:lpstr>2_Office-thema</vt:lpstr>
      <vt:lpstr>tijdlijn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tijdlijn</dc:title>
  <dc:creator>Koning, L.J.M. de (17031230)</dc:creator>
  <cp:lastModifiedBy>Koning, L.J.M. de (17031230)</cp:lastModifiedBy>
  <cp:revision>7</cp:revision>
  <dcterms:created xsi:type="dcterms:W3CDTF">2020-09-29T11:26:33Z</dcterms:created>
  <dcterms:modified xsi:type="dcterms:W3CDTF">2020-09-29T12:24:27Z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